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6" r:id="rId2"/>
    <p:sldId id="298" r:id="rId3"/>
    <p:sldId id="297" r:id="rId4"/>
    <p:sldId id="293" r:id="rId5"/>
    <p:sldId id="294" r:id="rId6"/>
    <p:sldId id="259" r:id="rId7"/>
    <p:sldId id="26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8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1" r:id="rId27"/>
    <p:sldId id="282" r:id="rId28"/>
    <p:sldId id="283" r:id="rId29"/>
    <p:sldId id="284" r:id="rId30"/>
    <p:sldId id="285" r:id="rId31"/>
    <p:sldId id="286" r:id="rId32"/>
    <p:sldId id="280" r:id="rId33"/>
    <p:sldId id="292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583" autoAdjust="0"/>
    <p:restoredTop sz="94607" autoAdjust="0"/>
  </p:normalViewPr>
  <p:slideViewPr>
    <p:cSldViewPr>
      <p:cViewPr varScale="1">
        <p:scale>
          <a:sx n="81" d="100"/>
          <a:sy n="81" d="100"/>
        </p:scale>
        <p:origin x="-1038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0DD0-542B-4787-8A41-A2C9F1819FAB}" type="datetimeFigureOut">
              <a:rPr lang="en-US" smtClean="0"/>
              <a:pPr/>
              <a:t>4/22/2015</a:t>
            </a:fld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9889A-8B14-4CFA-A9CC-8C464BE295D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0DD0-542B-4787-8A41-A2C9F1819FAB}" type="datetimeFigureOut">
              <a:rPr lang="en-US" smtClean="0"/>
              <a:pPr/>
              <a:t>4/22/2015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9889A-8B14-4CFA-A9CC-8C464BE295D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0DD0-542B-4787-8A41-A2C9F1819FAB}" type="datetimeFigureOut">
              <a:rPr lang="en-US" smtClean="0"/>
              <a:pPr/>
              <a:t>4/22/2015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9889A-8B14-4CFA-A9CC-8C464BE295D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0DD0-542B-4787-8A41-A2C9F1819FAB}" type="datetimeFigureOut">
              <a:rPr lang="en-US" smtClean="0"/>
              <a:pPr/>
              <a:t>4/22/2015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9889A-8B14-4CFA-A9CC-8C464BE295D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0DD0-542B-4787-8A41-A2C9F1819FAB}" type="datetimeFigureOut">
              <a:rPr lang="en-US" smtClean="0"/>
              <a:pPr/>
              <a:t>4/22/2015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9889A-8B14-4CFA-A9CC-8C464BE295D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0DD0-542B-4787-8A41-A2C9F1819FAB}" type="datetimeFigureOut">
              <a:rPr lang="en-US" smtClean="0"/>
              <a:pPr/>
              <a:t>4/22/2015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9889A-8B14-4CFA-A9CC-8C464BE295D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0DD0-542B-4787-8A41-A2C9F1819FAB}" type="datetimeFigureOut">
              <a:rPr lang="en-US" smtClean="0"/>
              <a:pPr/>
              <a:t>4/22/2015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9889A-8B14-4CFA-A9CC-8C464BE295D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0DD0-542B-4787-8A41-A2C9F1819FAB}" type="datetimeFigureOut">
              <a:rPr lang="en-US" smtClean="0"/>
              <a:pPr/>
              <a:t>4/22/2015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9889A-8B14-4CFA-A9CC-8C464BE295D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0DD0-542B-4787-8A41-A2C9F1819FAB}" type="datetimeFigureOut">
              <a:rPr lang="en-US" smtClean="0"/>
              <a:pPr/>
              <a:t>4/22/2015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9889A-8B14-4CFA-A9CC-8C464BE295D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0DD0-542B-4787-8A41-A2C9F1819FAB}" type="datetimeFigureOut">
              <a:rPr lang="en-US" smtClean="0"/>
              <a:pPr/>
              <a:t>4/22/2015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9889A-8B14-4CFA-A9CC-8C464BE295D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0DD0-542B-4787-8A41-A2C9F1819FAB}" type="datetimeFigureOut">
              <a:rPr lang="en-US" smtClean="0"/>
              <a:pPr/>
              <a:t>4/22/2015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7DF9889A-8B14-4CFA-A9CC-8C464BE295DD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D060DD0-542B-4787-8A41-A2C9F1819FAB}" type="datetimeFigureOut">
              <a:rPr lang="en-US" smtClean="0"/>
              <a:pPr/>
              <a:t>4/22/2015</a:t>
            </a:fld>
            <a:endParaRPr lang="en-IN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7DF9889A-8B14-4CFA-A9CC-8C464BE295DD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00347" y="2967335"/>
            <a:ext cx="4194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SNAPSHOTS…</a:t>
            </a:r>
            <a:endParaRPr 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09599" y="2967335"/>
            <a:ext cx="6705601" cy="9233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54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THANK YOU</a:t>
            </a: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9540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38</TotalTime>
  <Words>4</Words>
  <Application>Microsoft Office PowerPoint</Application>
  <PresentationFormat>On-screen Show (4:3)</PresentationFormat>
  <Paragraphs>2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Flow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SONY</dc:creator>
  <cp:lastModifiedBy>SONY</cp:lastModifiedBy>
  <cp:revision>6</cp:revision>
  <dcterms:created xsi:type="dcterms:W3CDTF">2015-04-22T05:56:17Z</dcterms:created>
  <dcterms:modified xsi:type="dcterms:W3CDTF">2015-04-22T10:04:50Z</dcterms:modified>
</cp:coreProperties>
</file>